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Probability, Stochastic Processes,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Financial States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2 · The probabilistic substrate: filtrations, the four drivers, the cash-flow process, and simulation with error control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2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Filtrations and the usual conditions: information as a growing sigma-algebra; the observed filtration is coarser than the full one.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Conditional expectation as the primitive valuation operator — least-squares prediction, not an integral trick.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martingale toolkit: optional sampling and Doob-Meyer, used later for value processes and compensators.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 drivers: diffusions, Poisson/compound-Poisson jumps, marked point processes, Markov chains.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cash-flow process D by decomposition (2.3): continuous accrual plus marked jumps.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Simulation with error control: Euler-Maruyama, exact transitions, thinning — and their convergence rates.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2.1 – 2.7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 Construct filtered probability spaces; distinguish full vs observed filtrations.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 Compute conditional expectations; justify them as least-squares predictors.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2.3 State the martingale, optional-sampling, and Doob-Meyer results used in the book.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 Define the four drivers: Brownian, Poisson/compound-Poisson, marked point processes, chains.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 Formulate the cash-flow stream as an adapted finite-variation process (decomposition 2.3).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2.6 Assemble the canonical state vector of alternative-asset valuation.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2.7 Implement Euler-Maruyama, exact, and thinning schemes; state their error rates.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2.1 · THE OPENING PROBLEM'S MECHANISM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filtrations, one latent path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full filtration F carries the true value; the observed filtration G is generated by sparse appraisals.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Smoothing averages old information into new marks: reported volatility falls, autocorrelation rises.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committee's two volatility numbers are two points on one smoothing table — not two estimates of one quantity.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reported moment belongs to some filtration; the reflex question is always: with respect to which?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 2.11 makes this a table: as α runs 0→0.8, the volatility ratio runs 0→0.816 while the latent path never moves.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2.4 – 2.5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 drivers and the cash-flow process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Diffusions (OU rate, square-root cash-flow rate) model continuous variation.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Poisson and compound-Poisson jumps model discrete events with random marks.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Marked point processes with age- and state-modulated intensity λ(t,X) = λ₀ h(t) g(X) model capital calls.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Markov chains model liquidity and regime states.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D_t assembles these by decomposition (2.3): a continuous accrual part plus a marked-jump part.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2.7 · THEOREM 2.8.1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Simulation is not free: know your error rate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Euler-Maruyama is simple but only strongly convergent at order ≈ ½, weakly at order ≈ 1.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square-root process needs full truncation (or the exact noncentral-χ² transition) to stay non-negative.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random numbers make scheme comparisons honest; a single visible seed makes runs reproducible.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the log-log error slopes off the convergence plot before trusting any downstream valuation.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simulation that has not passed its convergence and distributional checks is not evidence of anything.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§2.9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Stochastic Process and Cash-Flow Simulator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Simulate the drivers and undiscounted cash-flow paths; no valuation yet (that is Chapters 3-4).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scheme error: Euler vs exact on log-log axes; read slopes ≈ ½ (strong) and ≈ 1 (weak).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intensity shape: calibrate the capital-call age profile to 90% called by year 4 (Exercise 2.10).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two filtrations: raise α and the reporting lag; watch reported volatility fall and autocorrelation rise (Exercise 2.11).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tail of marks: switch exit marks from lognormal to Pareto and watch the Monte Carlo mean destabilize.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Poisson counts pass a chi-square test; OU/CIR match their stationary laws;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No-Arbitrage, State Prices,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Incomplete Markets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fundamental theorem · state prices / SDF / risk-neutral measures · superhedging duality · the valuation interval as the shadow of the pricing set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Ch.2 — Probability, Stochastic Processes, and Financial States</dc:title>
  <dc:subject>PptxGenJS Presentation</dc:subject>
  <dc:creator>Samir Asaf</dc:creator>
  <cp:lastModifiedBy>Samir Asaf</cp:lastModifiedBy>
  <cp:revision>1</cp:revision>
  <dcterms:created xsi:type="dcterms:W3CDTF">2026-07-05T19:22:03Z</dcterms:created>
  <dcterms:modified xsi:type="dcterms:W3CDTF">2026-07-05T19:22:03Z</dcterms:modified>
</cp:coreProperties>
</file>