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No-Arbitrage, State Prices,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Incomplete Markets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3 · Three theorems as manipulable objects: the pricing set, the valuation interval as its shadow, completeness as a knife edge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3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fundamental theorem: no arbitrage ⟺ a strictly positive state-price vector exists.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trinity: state prices ψ, stochastic discount factor M, risk-neutral measure Q — three views of one object.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Incompleteness: many measures are consistent with traded prices; the valuation interval is the set they induce.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Spanned vs residual: the residual (untraded) risk carries all the valuation ambiguity.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Superhedging duality: the interval endpoints are super- and sub-replication costs — correct but wide.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Completeness is the razor's-edge special case where the interval collapses to a point.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3.1 – 3.7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3.1 Define arbitrage across settings; state the fundamental theorems with exact hypotheses.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 Prove the one-period theorem by separating hyperplane; extract state prices.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3.3 Translate among state prices, SDFs, and risk-neutral measures; normalize correctly.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3.4 Characterize the set of equivalent martingale measures; relate its dimension to unspanned risk.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 Decompose a claim into spanned + residual; ambiguity lives in the residual.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3.6 State superhedging duality; explain why the bounds are too wide to be prices.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3.7 Compute no-arbitrage bounds by LP; read interval width as a measure of incompleteness.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3.3 · THE TRINITY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object, three names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state-price vector ψ ≥ 0 prices every claim as ψᵀX and reproduces traded prices as Aᵀψ = p.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SDF is the normalized state price: M_j = q_j /(R p_j); the risk-neutral measure is q_j = R ψ_j.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of representation is bookkeeping — but each makes a different question easy.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arbitrage is exactly the existence of a strictly positive ψ; its failure yields a Farkas certificate — an explicit arbitrage trade.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Chapter 3 laboratory surfaces the Farkas certificate verbatim when you underprice an asset until the audit trips.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3.4 – 3.7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interval is the shadow of the pricing set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markets are incomplete, the state-price vector is not unique — a whole convex set Ψ is consistent with prices.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Valuing the claim over all of Ψ produces an interval (π_low, π_bar), not a number.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Endpoints are super- and sub-hedging costs, recovered as LP duals; the duality gap is zero at the optimum.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trinomial anchor: bond R=1.02, stock (1.15,1,0.85), claim (0.15,0,0) → interval (0.0196, 0.0833).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an Arrow security on the middle state and the market completes — the interval collapses to 0.0539.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§3.9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State Prices and Pricing Bounds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finite-state market; edit assets and watch the pricing set appear, shrink, and vanish.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completeness as a knife edge: add an independent asset → the interval becomes a number; perturb a payoff → incompleteness returns.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manufacture an arbitrage: lower a price until the audit trips; read the Farkas certificate as a trade.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spanning curve: add hedging assets one at a time; plot interval width against the spanned fraction.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P versus Q: fix measures near each end of the pricing set; reconcile two desks as an SDF disagreement, not a cash-flow one.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the trinomial interval reproduces (0.0196, 0.0833) exactly; zero duality gap; arbitrage detection fires.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Stochastic Discount Rates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Private-Market Risk Premia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book's first full valuation engine · stochastic rates and the SDF · premium location · regimes · Bayesian parameter uncertainty · the hurdle-rate autopsy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Ch.3 — No-Arbitrage, State Prices, and Incomplete Markets</dc:title>
  <dc:subject>PptxGenJS Presentation</dc:subject>
  <dc:creator>Samir Asaf</dc:creator>
  <cp:lastModifiedBy>Samir Asaf</cp:lastModifiedBy>
  <cp:revision>1</cp:revision>
  <dcterms:created xsi:type="dcterms:W3CDTF">2026-07-05T19:22:03Z</dcterms:created>
  <dcterms:modified xsi:type="dcterms:W3CDTF">2026-07-05T19:22:03Z</dcterms:modified>
</cp:coreProperties>
</file>