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FINANCE OF ALTERNATIVE ASSETS · LECTURE 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Stochastic Discount Rates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Private-Market Risk Premia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4 · The first full valuation engine: stochastic rates, premium location, regimes, Bayesian learning, and the hurdle-rate autopsy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Samir Asaf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4 · ORIENTATION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 map: what this chapter must accomplish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Discount rates are stochastic: the Vasicek bond-price formula and its curve are the starting point.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Girsanov: market prices of risk are drift wedges; the SDF is built from (r, λ).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Hansen-Jagannathan bound: ‖λ‖ is the maximal Sharpe ratio a good deal may claim.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Premium-location discipline: illiquidity, horizon, size, complexity — each at exactly ONE address.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Regime switching for rates and prices of risk; conjugate Bayesian updating from sparse deal data.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signature exercise: a hurdle-rate autopsy that reverse-engineers, then replaces, a flat rate.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4.1 – 4.7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4.1 Model rates as stochastic; derive the Vasicek bond-price formula.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4.2 Change measure by Girsanov; read prices of risk as drift wedges.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4.3 Construct exponential and factor SDFs; apply the Hansen-Jagannathan bound.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4.4 Locate each premium in exactly one of cash flows, SDF, or operator.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4.5 Value under regime-switching rates and prices of risk.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4.6 Update premia from sparse deal data by conjugate Bayesian analysis.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4.7 Assemble and defend the liquidity-adjusted stochastic DCF operator.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4.4 · THE DISCIPLINE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 location: one address per premium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premium must live in exactly one place: the cash flows D, the SDF M, or the valuation operator.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build-up method — stacking liquidity + size + risk premia into one discount rate — double counts by construction.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Illiquidity as a factor-in-M is a covariance story; illiquidity as a friction-in-operator is a haircut story. Pick one.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engine's double-count detector fires when both illiquidity addresses are active at once.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977640"/>
            <a:ext cx="8138160" cy="777240"/>
          </a:xfrm>
          <a:prstGeom prst="roundRect">
            <a:avLst>
              <a:gd name="adj" fmla="val 11765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9776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E2, the double-count demonstration, is reported as the single most opinion-changing exercise in Part II.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4.1 – 4.7 · THE SIGNATURE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hurdle-rate autopsy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 a flat 12% hurdle. The engine reverse-engineers what that number implicitly assumes.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reports how much the term structure alone explains, then replaces the flat rate with a located premium architecture.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honest output is a valuation distribution — mean, quantiles, standard error — not a point.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Bayesian panel then shows how a sparse track record sharpens the premium and narrows the distribution (E4).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implied honest flat rate typically sits well below the entered hurdle once premia are located correctly.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§4.9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laboratory: Stochastic DCF Engine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LDCF operator of Theorem 4.8 end to end: rate simulation, SDF, premium location, regimes, Bayesian learning.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E1 hurdle autopsy: enter 12%; read the four-way decomposition and the distribution the point estimate hid.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E2 double-count demonstration: value illiquidity as factor-in-M, then friction-in-operator, then force both on.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E3 good-deal narrowing: sweep the Sharpe ceiling h and watch Chapter 3's interval narrow by statistics.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E4 learning curve: feed deal outcomes one at a time; watch the posterior premium spread and valuation quantiles converge.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Validation: MC zero-coupon prices match the closed form within SE; frozen-rate limit reproduces the deterministic DCF; posterior recursion matches the batch formula.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CHAPTER 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Illiquidity as Constraint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premium to constraint · liquidity states and trading frictions · the shadow price of illiquidity · the liquidity-shock simulator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MFAA Ch.4 — Stochastic Discount Rates and Private-Market Risk Premia</dc:title>
  <dc:subject>PptxGenJS Presentation</dc:subject>
  <dc:creator>Samir Asaf</dc:creator>
  <cp:lastModifiedBy>Samir Asaf</cp:lastModifiedBy>
  <cp:revision>1</cp:revision>
  <dcterms:created xsi:type="dcterms:W3CDTF">2026-07-05T19:22:03Z</dcterms:created>
  <dcterms:modified xsi:type="dcterms:W3CDTF">2026-07-05T19:22:03Z</dcterms:modified>
</cp:coreProperties>
</file>