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Sparse Observation, NAV Smoothing,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Filtering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6 · The measurement instrument: appraisal smoothing, the moment distortions it induces, and reconstruction by filtering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6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value is latent. What is observed are smoothed appraisals, selected transactions, and kinked marks.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Appraisal smoothing understates variance and manufactures autocorrelation — a mechanical distortion, provable in closed form.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linear-Gaussian state space: latent value with factor loadings and mixed-frequency observations.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Kalman filter from Gaussian conditioning; the particle filter for nonlinear observation maps (waterfalls, selection).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Geltner inversion recovers latent returns — but amplifies noise, an overcorrection risk.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discipline: report reconstructed value as a posterior distribution — a filtration and a band, never a point.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6.1 – 6.7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6.1 Characterize the private-market data-generating process.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6.2 Derive, with proof, the moment distortions of appraisal smoothing.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6.3 Perform Geltner unsmoothing and quantify the noise amplification of naive inversion.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6.4 Formulate latent value as a linear-Gaussian state space and estimate it by prediction-error likelihood.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6.5 Derive the Kalman filter; extend it to irregular times and missing data.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6.6 Implement the SIR particle filter and diagnose degeneracy.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6.7 Report reconstructed value as a posterior distribution with credible bands.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6.2 · THE FACTOR OF TWO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mechanics of smoothing (Proposition 6.3)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Reported returns follow r_hat_n = alpha r_hat_{n-1} + (1-alpha) r_n + eps_n - eps_{n-1}.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Means survive — smoothing does not bias average returns.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variance is understated by (1 - alpha)/(1 + alpha), and autocorrelation is manufactured: Corr = alpha^k.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Beta attenuates to (1 - alpha) beta contemporaneously, but lagged betas aggregate back to the truth.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alpha = 0.6 the variance-correction factor (1+alpha)/(1-alpha) is 4.0 — the committee's factor of two, squared.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6.5 – 6.7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Reconstruction, honestly reported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Kalman filter reconstructs latent value from reported NAV, with a credible band that is the point of the exercise.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Missing-report periods widen the band monotonically; the smoother's band is never wider than the filter's.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carry kink makes the observation map nonlinear — the Kalman filter centers incorrectly; the particle filter tracks the skew.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Naive Geltner inversion with a misestimated alpha_hat manufactures volatility — the overcorrection region of Section 6.8.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Innovations must pass whiteness tests; a visible failure under seeded misspecification is the diagnostic working.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§6.9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NAV Unsmoothing and Hidden-Value Reconstruction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Reconstruct latent value by Kalman and particle filtering with joint parameter estimation.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recover the truth: generate synthetic data with known parameters; verify credible-band coverage over seeds.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reproduce the committee: the three volatilities (reported, reconstructed, proxy) and the factor of two.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the kink: compare Kalman and particle reconstructions around a carry threshold.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overcorrection stress: naive inversion with a misestimated alpha_hat, mapping the manufactured-volatility region.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particle matches Kalman on LGSS; smoothed bands no wider than filtered; Proposition 6.3 moments verified;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Nonlinear Valuation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Indifference prices · good-deal bounds · convex risk measures · the operator ladder narrowing Chapter 3's ambiguity by declared assumptions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Ch.6 — Sparse Observation, NAV Smoothing, and Filtering</dc:title>
  <dc:subject>PptxGenJS Presentation</dc:subject>
  <dc:creator>Samir Asaf</dc:creator>
  <cp:lastModifiedBy>Samir Asaf</cp:lastModifiedBy>
  <cp:revision>1</cp:revision>
  <dcterms:created xsi:type="dcterms:W3CDTF">2026-07-05T19:45:50Z</dcterms:created>
  <dcterms:modified xsi:type="dcterms:W3CDTF">2026-07-05T19:45:50Z</dcterms:modified>
</cp:coreProperties>
</file>