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7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Nonlinear Valuation: Indifference Prices,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Good-Deal Bounds, and Convex Risk Measures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7 · Pricing the unspanned: exponential-utility indifference, Sharpe ceilings, convex risk measures, and the operator ladder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7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 claim is unspanned, linear pricing fails — holder-relevant valuation must become nonlinear.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Indifference pricing under exponential utility: the Gaussian certainty equivalent CE = m - (gamma/2) s^2.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buyer-seller gap is a variance bill gamma sigma_e^2 q^2 / R — a personalized bid-ask that grows with size.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Good-deal bounds cap the attainable Sharpe ratio, narrowing the no-arbitrage interval by a declared statistic.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Convex risk measures with dual representations; the entropic measure as the exponential-utility bridge.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operator ladder: no-arbitrage ⊃ good-deal ⊃ indifference, collapsing to the Davis price as gamma → 0.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7.1 – 7.7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7.1 Explain why holder-relevant valuation of unspanned claims must violate additivity.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7.2 Compute certainty equivalents under exponential utility; derive the entropic form.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7.3 Derive buyer and seller indifference prices and the variance-bill gap.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7.4 Show that only residual variance is charged — the hedgeable fraction is free.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7.5 Construct good-deal bounds from a Sharpe ceiling.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7.6 Represent convex risk measures by their penalty functions.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7.7 Formulate dynamic valuation as a BSDE and reconcile static with dynamic.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7.3 – 7.4 · PROPOSITION 7.4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variance bill: only the residual is charged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Split the claim into spanned (hedgeable) and residual parts; the spanned part is priced linearly, for free.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the residual variance sigma_e^2 attracts a charge — better spanning moves value toward the linear benchmark.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and seller indifference prices straddle the linear value by the half-bill (gamma/2) sigma_e^2 q^2 / R.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full buyer-seller gap is gamma sigma_e^2 q^2 / R — it grows quadratically in position size q.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indifference apparatus prices exactly what Chapter 3 said was ambiguous, and nothing else.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7.5 – 7.7 · THE ORGANIZING DISPLAY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operator ladder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one claim, nested intervals: no-arbitrage (widest) ⊃ good-deal ⊃ indifference [p_b, p_s], around the Davis point.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containment ordering: pi_low ≤ pi_gd ≤ p_b ≤ linear ≤ p_s ≤ pi_gd ≤ pi_bar.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risk aversion gamma → 0, the indifference band collapses to the Davis marginal price (the linear SDF value).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BSDE value with a quadratic driver reconciles with the static entropic value — dynamic consistency.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rung is a declared worldview: no-arbitrage is preference-free; good-deal declares a Sharpe ceiling; indifference declares a gamma.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§7.9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Indifference Pricing Engine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 unspanned claims with indifference, good-deal, convex-risk, and BSDE operators side by side.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operator ladder with numerical endpoints and containment checks is the organizing display.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Buyer/seller price curves in gamma and in q, with the Davis asymptote and the optimal-size marker.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hedgeable-fraction sweep: move variance from residual to spanned; watch [p_b, p_s] collapse onto replication.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BSDE module returns Y_t and Z_t paths and checks static-vs-dynamic consistency.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the variance bill matches its formula; the ladder ordering holds across a randomized battery; the Davis limit collapses; MC certainty equivalents match the closed form.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Cash-Flow Modeling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Fund Structures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contractual layer · calls and distributions as marked point processes · the waterfall as a map · IRR pathologies · commitment pacing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Ch.7 — Nonlinear Valuation</dc:title>
  <dc:subject>PptxGenJS Presentation</dc:subject>
  <dc:creator>Samir Asaf</dc:creator>
  <cp:lastModifiedBy>Samir Asaf</cp:lastModifiedBy>
  <cp:revision>1</cp:revision>
  <dcterms:created xsi:type="dcterms:W3CDTF">2026-07-05T19:45:50Z</dcterms:created>
  <dcterms:modified xsi:type="dcterms:W3CDTF">2026-07-05T19:45:50Z</dcterms:modified>
</cp:coreProperties>
</file>