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Cash-Flow Modeling of Fund Structures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8 · The contractual layer: calls, fees, and an exactly tier-tracked waterfall; J-curves, IRR pathologies, and commitment pacing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8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fund interest is not a fraction of a portfolio — it is a claim on net distributions through a contractual waterfall.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Calls and distributions as marked point processes with age profiles; the Takahashi-Alexander deterministic limit.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J-curve and its decomposition into fee, timing, and appraisal-smoothing components.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waterfall as an exact piecewise-linear map: return of capital, preferred return, GP catch-up, carried interest.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 pathologies (non-uniqueness, timing manipulability) versus TVPI, DPI, and PME as SDF statements.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 pacing by Little's law: steady-state exposure = commitment rate × holding duration.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8.1 – 8.7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8.1 Formalize fund mechanics — commitments, calls, distributions, fees, NAV.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8.2 Model calls and distributions as marked point processes with age profiles.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8.3 Decompose the J-curve into fee, timing, and smoothing components.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8.4 Write waterfalls as piecewise-linear maps; prove carried interest is option-like.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8.5 State the pathologies of IRR; interpret TVPI, DPI, and PME as SDF statements.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8.6 Design commitment-pacing policies via the Little's-law relation.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8.7 Value an LP interest and a secondary stake, reconciled with Chapter 5.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8.4 · PROPOSITION 8.5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waterfall as a contractual map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tiers in order: return of capital to LP, preferred return, GP catch-up, then the carried-interest split.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Preference accrues on called (not committed) capital — the classic accounting bug the engine avoids.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conservation identity W_LP + W_GP = G holds to the cent on every path — asserted at every distribution date.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Carried interest is a call option struck at the hurdle: it loves volatility, an incentive the preferred return blunts.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American waterfall's excess over European is a path-dependent premium — the price of a term-sheet clause.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8.5 · PROPOSITION 8.6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 lies; PME does not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 can have multiple real roots and is manipulable by timing — a subscription line shifts it right at will.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TVPI and DPI are wealth multiples; PME is a multiple against a public index — a valuation under a specific SDF.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subscription-line demo: delay LP contributions and IRR rises while PME stands still (Proposition 8.6(ii) as theater).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Pacing obeys Little's law: steady-state exposure equals commitment rate times average holding duration.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§8.9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Fund Cash-Flow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 portfolio paths through calls, fees, and an exactly tier-tracked waterfall; report the LP's world.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fee anatomy: decompose the J-curve trough into fee drag, timing, and reporting components.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the price of a clause: European vs American GP value gap across volatility, then clawback recovery.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manufacture an IRR: subscription-line delays shift IRR right while PME stands still.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the 82% verdict: breakeven on reported vs filtered NAV, reconciled with the Chapter 5 seller.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conservation to the cent on every path; Takahashi-Alexander limit reproduced; waterfall matches the closed form; IRR root counts bounded;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9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Equity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Buyout Modeling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Leverage and the LBO · operational value creation · the equity as a call on enterprise value · the buyout laboratory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Ch.8 — Cash-Flow Modeling of Fund Structures</dc:title>
  <dc:subject>PptxGenJS Presentation</dc:subject>
  <dc:creator>Samir Asaf</dc:creator>
  <cp:lastModifiedBy>Samir Asaf</cp:lastModifiedBy>
  <cp:revision>1</cp:revision>
  <dcterms:created xsi:type="dcterms:W3CDTF">2026-07-05T19:45:50Z</dcterms:created>
  <dcterms:modified xsi:type="dcterms:W3CDTF">2026-07-05T19:45:50Z</dcterms:modified>
</cp:coreProperties>
</file>