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Credit: Default, Recovery,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Covenants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11 · Decomposing a quoted spread: hybrid default intensity, state-dependent recovery, covenant options, and the P/Q wedge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11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quoted spread is not a number — it is a sum, and pricing means decomposing it into what each basis point buys.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hybrid intensity rides the borrower's leverage path: structural distance to barrier drives a reduced-form default rate.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 is a random variable drawn at the worst time — the wrong-way covariance with default clustering.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covenant is an option: it converts observation into a state transition with the right to accelerate.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Prepayment caps the upside — negative convexity in credit quality.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discipline: label each block by its measure (P or Q) and its address, with the double-count detector running.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11.1 – 11.7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11.1 Model default as a doubly-stochastic (Cox) process with a hybrid intensity.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11.2 Derive survival and loan-value closed forms in the constant and affine cases.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11.3 Decompose the spread into expected loss, risk premium, illiquidity, and rents.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11.4 Model state-dependent recovery and its wrong-way dependence.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11.5 Build the covenant three-state engine and price the covenant in basis points.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11.6 Model prepayment and its negative-convexity effect on value.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11.7 Reconcile the physical and risk-neutral measures on a quoted loan.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11.3 · E1 · DECOMPOSITION (11.3)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spread waterfall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575bp quoted spread decomposes into: expected loss, default-risk premium, illiquidity, and covenant/info rents.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loss (in the pricing measure) is (1 - R) times the risk-neutral intensity — the actuarial cost.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risk premium is (1 - R)(lambda_P - lambda_Q) — payment for bearing default-timing risk.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Illiquidity sits at exactly one of its two admissible addresses; covenant rent is the residual, net of prepay give-up.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Decompose the 575: deliver the waterfall with bands, and the one sentence each block licenses in committee English.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11.7 · E4 · THE CHAPTER 7 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P/Q reconciliation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agent quotes a physical intensity; the desk's spread implies a risk-neutral one. The wedge is the risk premium.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one year the excess is (1 - R)(lambda_P - lambda_Q) = 0.6 × (0.045 - 0.019) = 0.0156, i.e. 156 basis points.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Loss volatility is (1 - R)√(p(1-p)) with p = 1 - e^{-0.0188} = 0.0815; the default-risk Sharpe is about 0.19.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that Sharpe against a declared good-deal ceiling — Chapter 7's audit applied to credit.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covenant's value concentrates in states neither lender nor sponsor currently occupies — the institutional lesson.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§11.9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Private Credit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bilateral loans with all four layers live; the spread waterfall is the organizing display.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decompose the 575: the waterfall with posterior bands on each block.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price cov-lite: covenant value by regime, verifying the three monotonicities.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wrong-way stress: sweep the recovery–regime link, separating the P-effect from the priced effect.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reconcile the committee: back out the wedge and convert it to a default-risk Sharpe contribution.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MC matches Proposition 11.3 in the constant and affine limits; recovery-convention wedge matches the closed form; value with prepayment ≤ without; conservation path by path;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Assets: Real Estate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Infrastructure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numerator, fast denominator · lease and concession ladders · the development option · the real-asset risk map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Ch.11 — Private Credit</dc:title>
  <dc:subject>PptxGenJS Presentation</dc:subject>
  <dc:creator>Samir Asaf</dc:creator>
  <cp:lastModifiedBy>Samir Asaf</cp:lastModifiedBy>
  <cp:revision>1</cp:revision>
  <dcterms:created xsi:type="dcterms:W3CDTF">2026-07-05T21:33:49Z</dcterms:created>
  <dcterms:modified xsi:type="dcterms:W3CDTF">2026-07-05T21:33:49Z</dcterms:modified>
</cp:coreProperties>
</file>