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F2B23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MATHEMATICAL FINANCE OF ALTERNATIVE ASSETS · LECTURE 13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1234440"/>
            <a:ext cx="804672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Alternative Assets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Tradable Exposures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48640" y="3200400"/>
            <a:ext cx="78638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13 · Allocation, replication, and optimal switching: pricing every edge of the exposure graph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Samir Asaf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13 · ORIENTATION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Teaching map: what this chapter must accomplish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Reframe a private book as tradable exposures: each edge — sell, overlay, wait, re-enter — carries a price.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L2 replication spans the private book with liquid proxies: a smoothing-corrected beta and a residual.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portfolio problem becomes optimal switching between exposure modes, with hysteresis from switching costs.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rebalancing band's half-width scales as the cube root of the proportional cost.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Optimal transport measures how far one distribution must move to become another — tails have no twin.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output is a policy map: for each (signal, regime, urgency) state, the optimal instrument.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13.1 – 13.7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outcomes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13.1 Reframe alternative allocations as tradable exposures on a graph.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13.2 Build the L2 replication with a smoothing-corrected beta (Proposition 13.3).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13.3 Formulate dynamic exposure choice as an optimal-switching problem.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13.4 Derive the switching bands and their monotonicities (Proposition 13.5).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13.5 Establish the cube-root rebalancing-band law.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13.6 Use optimal transport to compare private and proxy distributions.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13.7 Assemble the (signal, regime, urgency) policy map.</a:t>
            </a:r>
            <a:endParaRPr lang="en-US" sz="13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13.2 – 13.5 · PROPOSITIONS 13.3, 13.7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Replication and the cube-root band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Replication decomposes total variance into a spanned part (beta times proxy) and a residual (tracking error).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Smoothing attenuates the measured beta; the correction restores it, and the raw estimate undersizes the overlay.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rebalancing band's half-width scales as epsilon^{1/3}: costs an order of magnitude smaller shrink bands only by their cube root.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Switching costs create hysteresis: enter and exit thresholds separate, and the gap is the option value of waiting.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3977640"/>
            <a:ext cx="8138160" cy="777240"/>
          </a:xfrm>
          <a:prstGeom prst="roundRect">
            <a:avLst>
              <a:gd name="adj" fmla="val 11765"/>
            </a:avLst>
          </a:prstGeom>
          <a:solidFill>
            <a:srgbClr val="CADCFC"/>
          </a:solidFill>
          <a:ln/>
        </p:spPr>
      </p:sp>
      <p:sp>
        <p:nvSpPr>
          <p:cNvPr id="8" name="Text 6"/>
          <p:cNvSpPr/>
          <p:nvPr/>
        </p:nvSpPr>
        <p:spPr>
          <a:xfrm>
            <a:off x="777240" y="3977640"/>
            <a:ext cx="76809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Basis honesty: estimate proxy betas on raw vs de-smoothed series — the raw estimate understates both the overlay size and the tracking error.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13.6 · PROPOSITION 13.8 · E4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Optimal transport: tails have no twin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1-D Wasserstein distance W1 is the mean absolute gap between the two distributions' quantiles.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Sinkhorn's entropic regularization converges to the exact W1 as the temperature vanishes — a computable check.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CVaR objective repriced under two distributions differs by a transport-bounded amount (Proposition 13.8).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quantile range contributing half of W1 locates where the private and proxy tails genuinely diverge.</a:t>
            </a:r>
            <a:endParaRPr lang="en-US" sz="13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BOOK §13.10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laboratory: Exposure Switchboard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allocation cockpit: price every edge of the exposure graph and return the policy map.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E1 the CIO's quarter: the policy map and recommended sequencing vs naive 'sell now' and 'overlay only'.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E2 basis honesty: proxy betas on raw vs de-smoothed series, and the overlay undersizing.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E3 hysteresis anatomy: the option value of the overlay edge as a function of the stress discount.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E4 tails have no twin: W1, the quantile map, and the transport budget of Proposition 13.8.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Validation: replication reproduces the Pythagoras identity; band half-widths scale as epsilon^{1/3}; Sinkhorn converges to the exact W1; the policy map reproduces bit-for-bit.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F2B23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NEXT: CHAPTER 14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1234440"/>
            <a:ext cx="804672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Optimal Stopping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 Stochastic Control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48640" y="3200400"/>
            <a:ext cx="78638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HJB equation and the variational inequality · verification theorems · the book's decision engine, opened up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MFAA Ch.13 — From Alternative Assets to Tradable Exposures</dc:title>
  <dc:subject>PptxGenJS Presentation</dc:subject>
  <dc:creator>Samir Asaf</dc:creator>
  <cp:lastModifiedBy>Samir Asaf</cp:lastModifiedBy>
  <cp:revision>1</cp:revision>
  <dcterms:created xsi:type="dcterms:W3CDTF">2026-07-05T21:56:51Z</dcterms:created>
  <dcterms:modified xsi:type="dcterms:W3CDTF">2026-07-05T21:56:51Z</dcterms:modified>
</cp:coreProperties>
</file>