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14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Stopping and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Stochastic Control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14 · The dynamic programming principle, the verification theorem, and the book's decision engine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14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the book's decision engine: stopping, switching, and control on the canonical state, certified.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programming principle generates the HJB equation for controls.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stopping it generates the variational inequality min{rho v - L v - f, v - g} = 0.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obstacle anatomy: continuation region (v &gt; g), stopping region (v = g), free boundary with smooth fit.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Candidates come from ansaetze or numerics (grid/PSOR, regression Monte Carlo).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verification theorem certifies candidate and policy together — the Ito audit that grants the certificate.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14.1 – 14.7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14.1 State the dynamic programming principle for stopping and control.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14.2 Derive the HJB equation and the variational inequality.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14.3 Characterize the free boundary by value matching and smooth fit.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14.4 Solve obstacle problems by implicit finite differences with PSOR.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14.5 Solve high-dimensional problems by regression Monte Carlo.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14.6 Extend to constrained stopping (Proposition 14.6).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14.7 State and apply the verification theorem as a certification layer.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14.1 – 14.4 · THE VERIFICATION THEOREM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machinery, assembled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programming principle links value consistency in time to a local equation on the state.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stopping: min{rho v - L v - f, v - g} = 0 — price where it pays to wait, exercise where it pays to stop.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PSOR solves the obstacle problem by projecting each sweep onto the payoff floor.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verification checklist audits a candidate: VI residual, complementarity, and the martingale property of e^{-rho t} v along continuation paths.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Certification theater: corrupt a candidate boundary by 5%, watch the verification report localize the failure, then repair by projection and re-certify.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14.3 – 14.7 · V* = 2.366K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development option as audit case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perpetual development option has a closed form, making every tolerance auditable before attacking harder surfaces.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rho = 6%, delta = 4%, sigma = 0.20: V* = 2.366K — build only when completed value first reaches the threshold.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PSOR grid solution matches the closed form to about 2e-3 in sup norm, with a near-zero VI residual.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Longstaff-Schwartz brackets the value: the in-sample (low-bias) and out-of-sample policy estimates straddle the truth.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§14.9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Optimal Exit Solver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general solver for stopping, switching, and constrained problems, with the verification checklist built in.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four memos, one map: the opening problem's three-mode, two-obstacle policy map over (rent, regime, rate state).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certification theater: corrupt a candidate, localize the failure, repair, and re-certify.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development option (V* = 2.366K) is the closed-form audit case for every tolerance.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V* matches the closed form; the grid solution matches to ~2e-3 sup norm; the VI residual is near zero; the LSM bracket contains the value;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15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Rough and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Non-Markovian Dynamics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Fractional kernels and Volterra processes · the Gaussian-Markov criterion · signatures and Chen's identity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Ch.14 — Optimal Stopping and Stochastic Control</dc:title>
  <dc:subject>PptxGenJS Presentation</dc:subject>
  <dc:creator>Samir Asaf</dc:creator>
  <cp:lastModifiedBy>Samir Asaf</cp:lastModifiedBy>
  <cp:revision>1</cp:revision>
  <dcterms:created xsi:type="dcterms:W3CDTF">2026-07-05T21:56:51Z</dcterms:created>
  <dcterms:modified xsi:type="dcterms:W3CDTF">2026-07-05T21:56:51Z</dcterms:modified>
</cp:coreProperties>
</file>