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Rough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Non-Markovian Dynamics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15 · Volterra processes, the Gaussian-Markov criterion, and the signature transform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15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processes are rougher than Brownian motion and carry memory no Markov state can summarize.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kernels give increment variance scaling as |t-s|^{2H}: rough for small H.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Gaussian-Markov criterion R(s,u)R(t,t) = R(s,t)R(t,u) separates exponential from power-law covariances.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Exponential-sum lifts approximate a fractional kernel by a Markovian system — the practical convergence.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signature transform is the sequence of iterated integrals: monomials for paths, with Chen's identity as its streaming update.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confound: the smoothing pipeline manufactures hyperbolic memory from short-memory data.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15.1 – 15.7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15.1 Define fractional and Volterra processes and their roughness.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15.2 Recover 2H from increment-variance scaling; simulate exactly.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15.3 State the Gaussian-Markov criterion and its power-law failure.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15.4 Build exponential-sum lifts to a Markovian approximation.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15.5 Define the signature and prove Chen's identity.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15.6 Show the smoothing pipeline manufactures apparent long memory.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15.7 Use signatures as features for path-dependent regression.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15.1 – 15.3, 15.6 · PROPOSITION 15.2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Roughness and the identification confound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Brownian motion has increment variance |t-s|^{2H}; the log-log slope recovers 2H on fine grids.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Gaussian-Markov criterion holds exactly for exponential covariances and fails for power laws — the residual is nonzero.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Exponential-sum lifts fit a fractional kernel with a handful of exponentials; the kernel error shrinks with more factors.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smoothing short-memory data manufactures apparent long memory: quarterly, aggregated private data can mimic roughness that is not there.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confound: match two worlds' reported autocorrelations — then test which discriminators, if any, separate them at realistic sample sizes.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15.5, 15.7 · CHEN'S IDENTITY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Signatures: monomials for paths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signature is the tensor sequence of iterated integrals — a lossless summary of a path's shape.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Chen's identity S(X * Y) = S(X) (x) S(Y) makes the signature a streaming update over concatenated paths, exact to machine precision.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level-two antisymmetric part is the Levy area — a screening statistic for the markdown-and-recover loop.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features feed the Chapter 14 regression: they capture cumulative-threshold payoffs a polynomial basis misses.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§15.8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Volterra and Signature Engines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Volterra simulator and a signature extractor, with the identification confound as the centerpiece.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the confound: match reported autocorrelations across worlds and test the discriminators.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lift accuracy: approximate the fractional kernel with n exponentials; measure the induced exit-value error.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signature LSM: polynomial vs signature bases on the carry problem at matched budgets.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the desk's statistic: the Levy area as a screening score for subsequent mark-downs.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increment-variance scaling recovers 2H; the Gaussian-Markov criterion holds for exponential kernels and fails for power laws; Chen's identity verified to machine precision;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Malliavin Calculus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Sensitivity Analysis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by parts for Greeks · the RMSE-versus-N laws · the Clark-Ocone hedging projection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Ch.15 — Rough and Non-Markovian Dynamics</dc:title>
  <dc:subject>PptxGenJS Presentation</dc:subject>
  <dc:creator>Samir Asaf</dc:creator>
  <cp:lastModifiedBy>Samir Asaf</cp:lastModifiedBy>
  <cp:revision>1</cp:revision>
  <dcterms:created xsi:type="dcterms:W3CDTF">2026-07-05T21:56:51Z</dcterms:created>
  <dcterms:modified xsi:type="dcterms:W3CDTF">2026-07-05T21:56:51Z</dcterms:modified>
</cp:coreProperties>
</file>