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Malliavin Calculus and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Sensitivity Analysis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16 · Integration by parts for Greeks, the RMSE laws, and the hedging projection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16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Malliavin calculus turns Greeks from repeated re-simulation into a single weighted expectation.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by parts moves the derivative off the payoff and onto a Malliavin weight.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result is unbiased sensitivities even for discontinuous (digital, kinked) payoffs.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RMSE-versus-N laws separate estimators: weight ~ N^{-1/2}, bump-on-digital ~ N^{-2/5}.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Clark-Ocone formula decomposes a claim into its hedgeable and residual parts.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output is the risk committee's morning, industrialized: every Greek with an error bar and a provenance.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16.1 – 16.7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16.1 Derive the Malliavin weight for delta by integration by parts.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16.2 Establish the RMSE-versus-N laws for weight, bump, and score.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16.3 Build score estimators for the event (jump/chain) layer.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16.4 Localize estimators to control variance near kinks.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16.5 Derive the Clark-Ocone hedging projection (Proposition 16.4).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16.6 State the envelope result for optimal boundaries.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16.7 Match each sensitivity to the right estimator (Table 16.1).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16.1 – 16.4 · PROPOSITION 16.2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Weights, bumps, and the RMSE laws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Malliavin weight estimator matches the Black-Scholes delta and vega within Monte Carlo error — no re-simulation.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weight estimator's RMSE scales as N^{-1/2}; the bump-on-digital scales as N^{-2/5}, worse and requiring a bump schedule.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a kink, bump variance explodes like 1/(epsilon N) while the localized weight holds its error bars.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league table reports variance per unit compute — the desk's real currency for choosing an estimator.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committee's morning: rate duration and carry vega, bump vs weight at equal compute — report the time to a 5% relative standard error.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16.5 – 16.6 · PROPOSITION 16.4 · E3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Clark-Ocone hedging projection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a two-driver claim F = (A_T - K)^+ with A = a W^m + b W^perp, the hedge is phi*_t = a P(A_T &gt; K | F_t).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Clark-Ocone floor b^2 E[integral P(A_T&gt;K|t)^2 dt] is the irreducible residual — the un-hedgeable idiosyncratic part.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a=1, b=0.6, K=0.2 the floor is 0.0992; realized residual variance rises as rebalancing coarsens: weekly &lt; monthly &lt; quarterly.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Envelope check: bumping an optimal boundary by +/-5% has zero first-order value effect — the policy is already optimal.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§16.8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Malliavin Sensitivity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sensitivity layer over every engine: Greeks with error bars, estimator diagnostics, and the hedging projection.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the committee's morning: rate duration and carry vega, bump vs weight at equal compute.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kink stress: bump variance explodes near the hurdle while the localized weight holds.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hedge the fund: compute phi*, hedge monthly, match the residual to the floor 0.0992.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envelope theater: confirm the zero first-order effect of bumping an optimal boundary.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GBM delta and vega weights match Black-Scholes; RMSE slopes match -1/2 (weight) and -2/5 (bump-digital); hedged-residual variance matches Proposition 16.4;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 Valuation, Model Risk,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Portfolio Construction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Gibbs tilt and CVaR · the liquidity budget · the phantom breach · the book's cockpit, assembled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Ch.16 — Malliavin Calculus and Sensitivity Analysis</dc:title>
  <dc:subject>PptxGenJS Presentation</dc:subject>
  <dc:creator>Samir Asaf</dc:creator>
  <cp:lastModifiedBy>Samir Asaf</cp:lastModifiedBy>
  <cp:revision>1</cp:revision>
  <dcterms:created xsi:type="dcterms:W3CDTF">2026-07-05T21:56:51Z</dcterms:created>
  <dcterms:modified xsi:type="dcterms:W3CDTF">2026-07-05T21:56:51Z</dcterms:modified>
</cp:coreProperties>
</file>