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FINANCE OF ALTERNATIVE ASSETS · LECTURE 17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Robust Valuation, Model Risk,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Portfolio Construction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17 · The book's capstone: the Gibbs tilt, CVaR, the liquidity budget, and the phantom breach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Samir Asaf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17 · ORIENTATION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Teaching map: what this chapter must accomplish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capstone assembles every prior engine into one cockpit for constructing a robust allocation.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Robust valuation reweights scenarios by the Gibbs tilt within an ambiguity budget.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CVaR is minimized by the Rockafellar-Uryasev linear program on a scenario sample.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liquidity budget and pacing constraints bind where variance does not.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phantom breach: reported shares peak strictly after the true shock — mandating sales into the deepest discounts.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Allocations ship with certificates: the attaining tilt, the binding constraint, and the input bands.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17.1 – 17.7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17.1 Correct reported moments and quantify the misallocation they cause.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17.2 Derive the entropic robust value and the attaining Gibbs tilt.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17.3 State the liquidity budget that replaces variance as the binding constraint.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17.4 Minimize CVaR by the Rockafellar-Uryasev linear program.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17.5 Derive the phantom-breach timing result (Proposition 17.5).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17.6 Run reverse stress tests as dual attainment.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17.7 Design band governance that breaks the forced-sale spiral.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17.2 – 17.4 · PROPOSITIONS 17.2, 17.4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Robust valuation and CVaR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entropic robust value V_theta(X) = -theta log E[e^{-X/theta}] reweights scenarios by the Gibbs tilt e^{-X/theta}.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 theta falls, ambiguity rises: the tilt concentrates on adverse scenarios and the worst asset shrinks first.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CVaR minimization is the Rockafellar-Uryasev LP: CVaR = min_c c + (1/(1-alpha)) E[(L-c)^+], matching the sample tail mean.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reverse-stress tilt is found by bisection on the entropy budget — the breaking scenario is the attaining tilt.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3977640"/>
            <a:ext cx="8138160" cy="777240"/>
          </a:xfrm>
          <a:prstGeom prst="roundRect">
            <a:avLst>
              <a:gd name="adj" fmla="val 11765"/>
            </a:avLst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397764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Break the program: reverse-stress the flagship, read the tilted anatomy, name the first constraint to fail, redesign one dial, re-run.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17.5 · PROPOSITION 17.5 · E2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phantom breach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2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a public shock, the true private-share deviation decays as e^{-kappa t}, but the reported deviation lags.</a:t>
            </a:r>
            <a:endParaRPr lang="en-US" sz="12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2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reported breach peaks at t* = log(kappa/lambda)/(kappa - lambda) — strictly after the shock.</a:t>
            </a:r>
            <a:endParaRPr lang="en-US" sz="12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2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(kappa, lambda) = (2, 0.7): t* is about ten months, by which time the true deviation has decayed to roughly 20% of its peak.</a:t>
            </a:r>
            <a:endParaRPr lang="en-US" sz="12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2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band policy on reported shares therefore mandates its largest sales at the deepest discounts, against a breach that de-smoothed accounting shows resolving.</a:t>
            </a:r>
            <a:endParaRPr lang="en-US" sz="12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2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cure: filtered triggers, regime-dependent bands, and liquidity-budget pacing sever the three links of the spiral.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§17.10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laboratory: Portfolio Construction Suite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book's cockpit: robust optimizer, pacing corridor, band-governance, liquidity budget, reverse-stress tilt finder.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E1 survive the quarter: naive vs robust program across 2,000 simulated drawdowns.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E2 the price of the print: reported vs filtered triggers, and the fraction of sales that de-smoothing phantoms.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E3 ambiguity sweep: which asset shrinks first as ambiguity rises.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E4 break the program: reverse-stress the flagship and redesign one dial until it survives.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Validation: the multiplier equals -theta log E[e^{-X/theta}]; the tilt hits the entropy budget; CVaR matches the sample tail mean; the phantom-breach peak matches t*; the de-smoothed frontier sits outside the reported one; identical seeds reproduce bit-for-bit.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BOOK, ASSEMBLED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Seventeen chapters,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architecture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Cash flows, the SDF, and the valuation operator — one premium, one address — from taxonomy to the portfolio cockpit. Every engine seeded, validated, and reproducible.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MFAA Ch.17 — Robust Valuation, Model Risk, and Portfolio Construction</dc:title>
  <dc:subject>PptxGenJS Presentation</dc:subject>
  <dc:creator>Samir Asaf</dc:creator>
  <cp:lastModifiedBy>Samir Asaf</cp:lastModifiedBy>
  <cp:revision>1</cp:revision>
  <dcterms:created xsi:type="dcterms:W3CDTF">2026-07-05T21:56:51Z</dcterms:created>
  <dcterms:modified xsi:type="dcterms:W3CDTF">2026-07-05T21:56:51Z</dcterms:modified>
</cp:coreProperties>
</file>