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 · UNCERTAINTY, INFORMATION, AND VALUE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Probability, Uncertainty,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Financial States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· Module 2: Probability and Distribution Lab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tails, dependence, and the shape of financial risk.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2.1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financial state spaces for portfolios, credit exposures, and macro scenarios, and specify events and measures on them.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59689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2.2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59689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random variables and distributions, and compute moments and quantiles for the standard distributions of finance.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63931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2.3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63931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why expectation requires care beyond finite settings — heavy tails and nonexistent moments.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68172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2.4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68172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dependence beyond correlation using copulas, and quantify joint-tail risk.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52297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2.5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552297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 distributions by moments and likelihood, and read a fit against data with diagnostics.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2 · Module 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Return data are not normal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Heavy tails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return data have far more extreme moves than a normal allows. The Student-t captures this with a single tail parameter.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Dependence beyond correlation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Correlation is one number; joint-tail behaviour is another. Copulas separate the marginals from the dependence.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Estimation risk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 parameters are hard to pin down: refit on rolling windows and they wander — a preview of Chapter 12.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analysts, one book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normal and a t matched to the same mean and sd disagree sharply about the probability of a large loss.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2 · Module 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analysts and the crossing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vs Student-t tail probabilities: the t is lighter near the mean, heavier far out, and they cross exactly once. The t reports 7.5% at the book's threshold.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unstable tail parameter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Refit the t's degrees of freedom on rolling five-year windows and watch it wander — estimation risk made visible.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Copula switch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both marginals and the correlation at 0.6, switch Gaussian to t4, and record the jump in joint-tail losses.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20260201–20260203 · same numbers in the notebook, the workbook, and the webapp.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t lighter near the mean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normal tail in 0.08–0.12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t tail approx 7.5%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t4 joint tail &gt; Gaussian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distribution you assume is a modeling decision with consequences. A normal and a t can agree on mean and variance yet price large-loss probability very differently — and correlation alone never captures joint-tail risk.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3: Information, Conditional Expectation, and Filtrations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2 — Probability, Uncertainty,
and Financial States</dc:title>
  <dc:subject>PptxGenJS Presentation</dc:subject>
  <dc:creator>Samir Asaf</dc:creator>
  <cp:lastModifiedBy>Samir Asaf</cp:lastModifiedBy>
  <cp:revision>1</cp:revision>
  <dcterms:created xsi:type="dcterms:W3CDTF">2026-07-09T08:50:36Z</dcterms:created>
  <dcterms:modified xsi:type="dcterms:W3CDTF">2026-07-09T08:50:36Z</dcterms:modified>
</cp:coreProperties>
</file>