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 · UNCERTAINTY, INFORMATION, AND VALUE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Information, Conditional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Expectation, and Filtrations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 · Module 3: Information and Conditional Expectation Simulator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knowable when — and what that does to measured risk.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 information as sigma-algebras and events, and interpret refinement as learning.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conditional expectations on finite spaces and apply the tower property and taking-out-what-is-known.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5526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25526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filtrations and adapted and predictable processes, and identify look-ahead bias as a measurability violation.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20624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filtrations for multi-period markets and check trading rules for predictability.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95604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95604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information structures and quantify the value of information for a single decision-maker.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90702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3.6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90702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law of total variance to explain smoothing in sparsely observed marks.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3 · Module 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Information in motion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tower property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Forecasting your own later forecast changes nothing: E[E[X|F2]|F1] = E[X|F1]. The backbone of dynamic valuation.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Predictability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trading rule must decide using only what is known. Using the contemporaneous move is look-ahead bias — an illegal peek.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observers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public observer and an insider price the same market differently; finer information is weakly better for one decision-maker.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Smoothing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coarse observer measures lower conditional variance — the mechanism behind smoothed, understated private-asset risk.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3 · Module 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tower property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three-period tree with p=0.6; average date-2 forecasts to date-1 and reproduce E[X|F1] exactly. One-step growth mean 1.08.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clairvoyance detector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'hold only in periods it rises'; the detector rejects it and names the exact future information it consumed.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law of total variance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Var(X) into within-atom and between-atom parts; coarsen the observation and watch measured variance fall.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20260301–20260303 · same numbers in the notebook, the workbook, and the webapp.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one-step growth = 1.08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tower property holds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clairvoyance rejected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total-variance identity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practical errors in finance — backtest look-ahead, the mispricing of sparsely observed assets — are at bottom violations of an information constraint. Filtrations make 'what is knowable when' precise enough to audit.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4: Valuation, No-Arbitrage, and State Prices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3 — Information, Conditional
Expectation, and Filtrations</dc:title>
  <dc:subject>PptxGenJS Presentation</dc:subject>
  <dc:creator>Samir Asaf</dc:creator>
  <cp:lastModifiedBy>Samir Asaf</cp:lastModifiedBy>
  <cp:revision>1</cp:revision>
  <dcterms:created xsi:type="dcterms:W3CDTF">2026-07-09T08:50:36Z</dcterms:created>
  <dcterms:modified xsi:type="dcterms:W3CDTF">2026-07-09T08:50:36Z</dcterms:modified>
</cp:coreProperties>
</file>