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 · UNCERTAINTY, INFORMATION, AND VALUE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Valuation, No-Arbitrage,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State Prices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4 · Module 4: State Prices, Completeness, and Bounds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price, three languages — and what happens when markets are incomplete.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4.1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no-arbitrage condition and the first fundamental theorem in a finite market.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30428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4.2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30428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state prices from asset prices and test a market for completeness via the rank of the payoff matrix.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25526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4.3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25526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Characterize the set of state-price vectors as a point, segment, or polytope, and price non-replicable claims to an interval.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2062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4.4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20624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a market by adding instruments and locate the pinned state-price vector.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95604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4.5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495604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between state prices, risk-neutral probabilities, and the SDF, and price payoffs three ways.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590702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4.6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590702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the Hansen–Jagannathan bound relating the SDF's volatility to the maximal Sharpe ratio.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4 · Module 4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 is linear under no-arbitrage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State prices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absence of arbitrage there exist positive state prices, one per state, and the price of any claim is their weighted sum.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Completeness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payoff matrix has full rank the state-price vector is unique and every claim has a single price.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Incompleteness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assets than states leaves a segment of consistent state-price vectors; a non-replicable claim gets only a bound.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HJ bound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SDF's volatility relative to its mean cannot fall below the highest Sharpe ratio the traded assets achieve.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4 · Module 4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4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state-price segment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assets, three states: read off the one-parameter family of state prices and the stake's sub/super-replication bounds.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Completing the market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 recession claim at 23.52; watch the segment collapse to psi* = (0.28, 0.4758, 0.2058) at t = 0.28.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Price three ways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psi* pinned, verify the state-price, risk-neutral, and SDF valuations agree to the cent.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Hansen–Jagannathan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Plot (E[m], sigma(m)) against the wedge set by the maximal traded Sharpe ratio.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20260401–20260404 · same numbers in the notebook, the workbook, and the webapp.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pinned t = 0.28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psi* = (0.28, 0.4758, 0.2058)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recession reprices 23.52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three languages agree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No-arbitrage buys linearity, not uniqueness. In a complete market the price is a number; in an incomplete one it is an interval, and pinning a single value takes preferences, a penalty, or discipline on the SDF — the subject of the chapters ahead.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Chapter 5: Martingales, Change of Measure, and Risk-Neutral Valuation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4 — Valuation, No-Arbitrage,
and State Prices</dc:title>
  <dc:subject>PptxGenJS Presentation</dc:subject>
  <dc:creator>Samir Asaf</dc:creator>
  <cp:lastModifiedBy>Samir Asaf</cp:lastModifiedBy>
  <cp:revision>1</cp:revision>
  <dcterms:created xsi:type="dcterms:W3CDTF">2026-07-09T08:50:36Z</dcterms:created>
  <dcterms:modified xsi:type="dcterms:W3CDTF">2026-07-09T08:50:36Z</dcterms:modified>
</cp:coreProperties>
</file>