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II · DYNAMICS IN CONTINUOUS TIME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Stochastic Processes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Financial Dynamics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6 · Module 6: Paths, Quadratic Variation, and Jumps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random walks to Brownian motion — and the jumps that break it.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6.1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Brownian motion as the scaling limit of a random walk and state the Donsker invariance principle.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5054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6.2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50545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character of Brownian paths — continuous, nowhere differentiable, of infinite variation.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45643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6.3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45643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 that Brownian motion accumulates quadratic variation [W,W]_T = T and interpret realized variance as its estimator.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40740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6.4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40740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 realized variance across sampling frequencies and identify microstructure corruption at the finest scales.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358384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6.5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5358384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first-passage and barrier probabilities using the reflection principle.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61081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6.6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610819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a Poisson jump component to GBM and quantify its effect on tail probabilities.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6 · Module 6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mathematics of motion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Brownian motion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scaling limit of a random walk: continuous paths that are nowhere differentiable and of infinite total variation.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Quadratic variation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[W,W]_T = T is the signature property. Realized variance estimates it — and sharpens as sampling densifies.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reflection principle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 and drawdown probabilities in closed form: a driftless asset touches +10% with probability 0.556 over a year.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Jumps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Poisson stream on GBM produces the fat daily-return tails that pure diffusion cannot — the tail odometer makes them concrete.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6 · Module 6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6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Donsker and the collar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 the tree (n = 4, 12, 52, 252) and watch the collar converge to the continuous limit -2.76.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Realized variance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Estimate annualized vol at monthly, daily, and 5-minute sampling; watch the error bands shrink, then stop.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reflection principle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Monte-Carlo the fraction of driftless paths touching +10%; the bridge-corrected estimate matches 0.556.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12648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40080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E4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22376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tail odometer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0080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Overlay Poisson jumps on GBM and read the model-implied waiting time for a -6% day.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20260601–20260604 · same numbers in the notebook, the workbook, and the webapp.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reflection formula = 0.556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collar converges to -2.76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reflection MC matches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quadratic variation = 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time is not a convenience — it is forced on us. Prices of infinite variation carry a quadratic variation that ordinary calculus ignores, and it is exactly this term that the next chapter's Itô calculus is built to handle.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Chapter 7: Itô Calculus and Continuous-Time Finance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6 — Stochastic Processes
and Financial Dynamics</dc:title>
  <dc:subject>PptxGenJS Presentation</dc:subject>
  <dc:creator>Samir Asaf</dc:creator>
  <cp:lastModifiedBy>Samir Asaf</cp:lastModifiedBy>
  <cp:revision>1</cp:revision>
  <dcterms:created xsi:type="dcterms:W3CDTF">2026-07-09T09:25:36Z</dcterms:created>
  <dcterms:modified xsi:type="dcterms:W3CDTF">2026-07-09T09:25:36Z</dcterms:modified>
</cp:coreProperties>
</file>