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II · DYNAMICS IN CONTINUOUS TIME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10698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Itô Calculus and</a:t>
            </a:r>
            <a:endParaRPr lang="en-US" sz="4200" dirty="0"/>
          </a:p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Continuous-Time Finance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379476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7 · Module 7: Stochastic Calculus in the Hands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443484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calculus that quadratic variation forces upon us.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OUTCOME STATEMENTS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you will be able to do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7.1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011680" y="155448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the Itô integral and explain why the evaluation point matters, distinguishing it from the Stratonovich integral.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50545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7.2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011680" y="2505456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and apply Itô's formula, and show how the classical chain rule fails by exactly the quadratic-variation term.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345643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7.3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011680" y="3456432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 Itô processes and stochastic differential equations, and solve the solvable cases.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42062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7.4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011680" y="420624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Girsanov's theorem to change the drift, and construct the density process linking P and Q.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515721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7.5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011680" y="5157216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the martingale representation theorem and interpret replication as an integral against the driving Brownian motion.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610819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7.6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011680" y="6108192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Quantify the 1/sqrt(n) discretization error of a discretely rebalanced hedge.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7 · Module 7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IDEAS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Ordinary calculus, corrected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Itô integral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Evaluated at the left endpoint so the integrand cannot peek. The choice matters: left vs midpoint differ by T/2 for int W dW.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12648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Itô's formula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df = f_x dW + (1/2) f_xx dt. The extra second-order term is the quadratic variation; drop it and ordinary calculus fails visibly.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4864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296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Girsanov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the drift without touching the volatility. Setting theta = lambda = 0.178 moves the index's drift to r under Q.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612648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Replication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martingale representation writes any claim as an integral against W — the continuous-time face of dynamic hedging.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7 · Module 7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FINANCE LABORATORY · MODULE 7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 guided experiments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64592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Integral of W dW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the integral at left and midpoint evaluation; report the two limits and the constant gap T/2.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12648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E2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722376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Itô's formula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df for f = x^2; drop the second-order term and measure the residual — it equals the QV term T.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2296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E3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64592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Girsanov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2296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theta = lambda = 0.178; confirm the Q-drift equals r while measured volatility is unchanged at every theta.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12648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40080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E4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722376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1/sqrt(n) law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0080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Rebalance a hedge n times; the error std scales as 1/sqrt(n) and its mean stays at zero regardless of drift.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48640" y="62636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Seeds 20260701–20260704 · same numbers in the notebook, the workbook, and the webapp.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— EVERY REPORT MUST PASS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1887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V1  W dW gap = T/2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2179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7" name="Text 5"/>
          <p:cNvSpPr/>
          <p:nvPr/>
        </p:nvSpPr>
        <p:spPr>
          <a:xfrm>
            <a:off x="62179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6751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V2  Itô residual ~ 0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V3  classical rule fails by QV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2179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3" name="Text 11"/>
          <p:cNvSpPr/>
          <p:nvPr/>
        </p:nvSpPr>
        <p:spPr>
          <a:xfrm>
            <a:off x="62179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6751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V4  Girsanov Q-drift = r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31520" y="3236976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takeaway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31520" y="3694176"/>
            <a:ext cx="10607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55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Itô's formula is the one equation that makes continuous-time finance work: it is why a hedge is an integral, why the drift can be changed but the volatility cannot, and why the pricing PDE of the next chapter has the shape it does.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731520" y="5943600"/>
            <a:ext cx="10607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— Chapter 8: Derivatives, PDEs, and the Feynman–Kac Bridge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MFMF Chapter 7 — Itô Calculus and
Continuous-Time Finance</dc:title>
  <dc:subject>PptxGenJS Presentation</dc:subject>
  <dc:creator>Samir Asaf</dc:creator>
  <cp:lastModifiedBy>Samir Asaf</cp:lastModifiedBy>
  <cp:revision>1</cp:revision>
  <dcterms:created xsi:type="dcterms:W3CDTF">2026-07-09T09:25:36Z</dcterms:created>
  <dcterms:modified xsi:type="dcterms:W3CDTF">2026-07-09T09:25:36Z</dcterms:modified>
</cp:coreProperties>
</file>