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II · DYNAMICS IN CONTINUOUS TIME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Derivatives, PDEs, and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Feynman–Kac Bridge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8 · Module 8: The Pricing Machine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roads to one price — the PDE and the expectation.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8.1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Derive the Black–Scholes PDE from a replicating argument and state its boundary conditions.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30428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8.2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30428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the Feynman–Kac theorem to represent the PDE solution as a discounted risk-neutral expectation.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25526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8.3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25526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 the Greeks and interpret the gamma–theta identity as the dealer's daily P&amp;L accounting.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00507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8.4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400507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European options with the Black–Scholes formula and verify with finite differences and Monte Carlo.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495604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8.5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495604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Invert market quotes to implied volatility and reprice a book under a volatility skew.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570585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8.6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570585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barrier options and quantify the continuous-versus-discrete monitoring gap.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8 · Module 8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PDE and the expectation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Black–Scholes PDE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replicating portfolio forces the price to satisfy a parabolic PDE — value as a function of price and time.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Feynman–Kac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PDE solution is a discounted risk-neutral expectation. Finite differences and Monte Carlo are two roads to one price.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Greeks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Delta, gamma, vega, theta — the dealer's dialect. The gamma–theta identity is daily P&amp;L accounting made exact.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smile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vols are not flat. Inverting quotes to implied volatility and repricing under a skew moves the fair value.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8 · Module 8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8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collar three ways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the collar by closed form, PDE, and Monte Carlo; all three converge to -2.7574.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Greeks and gap P&amp;L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dealer's collar gamma at S = 92 and S = 100, and the P&amp;L a gamma position takes on a jump day.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volatility smile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Reprice the collar with the put at 18.4% and the call at 16.5%; report the move in fair value.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22376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Barrier knockout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the knockout put (B = 80), compute its discount to the vanilla, and slide monitoring from continuous to daily.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20260801–20260804 · same numbers in the notebook, the workbook, and the webapp.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put(90) = 1.7228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call(110) = 4.4803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collar = -2.7574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Monte Carlo matches closed form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Feynman–Kac is the bridge between the two halves of the book: valuation as a PDE to be solved and valuation as an expectation to be simulated are the same object. The collar Meridian signed is -2.7574 by either road.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Part III: Optimization, Control, and Learning (Chapter 9)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8 — Derivatives, PDEs, and
the Feynman–Kac Bridge</dc:title>
  <dc:subject>PptxGenJS Presentation</dc:subject>
  <dc:creator>Samir Asaf</dc:creator>
  <cp:lastModifiedBy>Samir Asaf</cp:lastModifiedBy>
  <cp:revision>1</cp:revision>
  <dcterms:created xsi:type="dcterms:W3CDTF">2026-07-09T09:25:36Z</dcterms:created>
  <dcterms:modified xsi:type="dcterms:W3CDTF">2026-07-09T09:25:36Z</dcterms:modified>
</cp:coreProperties>
</file>