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III · OPTIMIZATION, CONTROL, AND LEARNING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Portfolio Choice and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Dynamic Optimization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9 · Module 9: The Allocation Laboratory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mean–variance to Merton — and the estimation error in between.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preferences over risk with utility functions and characterize risk aversion.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 the mean–variance frontier and prove two-fund separation and the tangency characterization.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5526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25526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the estimation-error fragility of mean–variance weights and apply shrinkage, constraints, and 1/N defenses.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20624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 CAPM step from optimal choice to equilibrium pricing.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95604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95604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Merton's dynamic problem by martingale methods and interpret the constant-weight solution.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90702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9.6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90702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Kelly criterion and locate the growth ceiling.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9 · Module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Choosing under uncertainty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frontier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Two-fund separation: every efficient portfolio mixes the riskless asset with one tangency portfolio. Weights 16.5 / 37.0 / 46.5.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Estimation fragility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Optimal weights are exquisitely sensitive to the mean inputs. Shrinkage, no-shorting, and 1/N each tame the cloud.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Merton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dynamic problem has a constant-weight solution. At gamma = 1.74 it is the 60% risky weight — and the horizon is irrelevant.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Kelly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log-growth rate is a parabola. Kelly maximizes it; twice-Kelly gives all of it back — the growth ceiling.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9 · Module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9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tangency portfolio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Reproduce the tangency weights 16.5 / 37.0 / 46.5 and the Sharpe gap of a 60/40 policy.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Estimation fragility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the equity premium from 2% to 4%; the equity weight swings through zero, then no-shorting and shrinkage tame the path.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Merton's solution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gamma = 1.74 and confirm the 60% weight; slide the horizon from 1 to 30 years and watch nothing change.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Kelly parabola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growth rate at 60%, at Kelly, and at twice-Kelly — where growth returns to zero.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20260901–20260904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tangency = 16.5 / 37.0 / 46.5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Sharpe gap positive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Merton 60% at gamma = 1.74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twice-Kelly zero growth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choice is where valuation becomes decision. The elegant frontier is fragile to its inputs, the dynamic solution is a single constant weight, and the growth-optimal bet has a ceiling you cross at your peril.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10: Stochastic Control and the HJB Equation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9 — Portfolio Choice and
Dynamic Optimization</dc:title>
  <dc:subject>PptxGenJS Presentation</dc:subject>
  <dc:creator>Samir Asaf</dc:creator>
  <cp:lastModifiedBy>Samir Asaf</cp:lastModifiedBy>
  <cp:revision>1</cp:revision>
  <dcterms:created xsi:type="dcterms:W3CDTF">2026-07-09T09:36:50Z</dcterms:created>
  <dcterms:modified xsi:type="dcterms:W3CDTF">2026-07-09T09:36:50Z</dcterms:modified>
</cp:coreProperties>
</file>