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III · OPTIMIZATION, CONTROL, AND LEARNING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Stochastic Control and the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Hamilton–Jacobi–Bellman Equation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10 · Module 10: The Control Room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Acting over time — dynamic programming, verification, and the spending rule.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a continuous-time control problem with state dynamics, controls, and an objective.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dynamic programming in discrete time and derive the Bellman equation.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05409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05409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 the Hamilton–Jacobi–Bellman equation as the continuous-time limit.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380390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380390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and apply the verification theorem to confirm a candidate value function and policy.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55371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55371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Merton's consumption–investment problem by HJB and interpret the spending rule.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3035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10.6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30352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optimal execution as a control problem and trace the implementation-shortfall frontier.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10 · Module 10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Optimal decisions over time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Bellman equation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propagates backward: today's optimum is today's reward plus the discounted value of acting optimally tomorrow.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HJB equation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continuous-time limit. A candidate policy's performance bleeds at its HJB deficit and flatlines at the optimum.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spending rule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Merton's consumption rate as a function of impatience and risk aversion — the endowment's sustainable draw.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Optimal execution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a large position is a control problem: front-load for less risk, spread out for less cost.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10 · Module 10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10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Bellman recursion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 a three-date, two-action consumption toy by hand, then check the panel's recursion state by state.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Verification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pi = 120% and c = 8%; record each policy's bleed rate, then find the flat line at the optimum.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spending surface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Locate Meridian at (gamma, rho) = (2, 5%); report nu* and the impatience a 4.5% rule implies.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Optimal execution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the $600M transition at three risk-aversion levels and choose a point on the shortfall frontier.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20261001–20261004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Bellman value monotone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optimal policy is flat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suboptimal policies bleed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spending rate sensible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HJB equation turns 'what should we do, and when' into a single equation the value function must satisfy. Verification is its quality control: the optimal policy is the one whose performance stops bleeding.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11: Optimal Stopping and Real Options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10 — Stochastic Control and the
Hamilton–Jacobi–Bellman Equation</dc:title>
  <dc:subject>PptxGenJS Presentation</dc:subject>
  <dc:creator>Samir Asaf</dc:creator>
  <cp:lastModifiedBy>Samir Asaf</cp:lastModifiedBy>
  <cp:revision>1</cp:revision>
  <dcterms:created xsi:type="dcterms:W3CDTF">2026-07-09T09:36:50Z</dcterms:created>
  <dcterms:modified xsi:type="dcterms:W3CDTF">2026-07-09T09:36:50Z</dcterms:modified>
</cp:coreProperties>
</file>