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III · OPTIMIZATION, CONTROL, AND LEARNING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Filtering, Learning,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Hidden States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12 · Module 12: The Learning Machine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Estimating what you cannot observe — the Kalman filter and de-smoothing.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12.1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 the estimation of a hidden state from noisy observations as a filtering problem.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30428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12.2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30428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the Gaussian update and interpret the posterior as a precision-weighted product.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05409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12.3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05409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Derive and run the Kalman filter, and use innovation whiteness as a specification diagnostic.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380390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12.4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380390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return smoothing and recover the smoothing parameter by AR regression.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55371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12.5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455371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Unsmooth reported marks to restore the volatility the reported series understates.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53035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12.6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530352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an unknown drift by filtering and compare plug-in with filtered estimates.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12 · Module 12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Learning under uncertainty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Gaussian update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prior and a signal fuse into a posterior weighted by precisions. $153M and $148M become a $151.5M nowcast.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Kalman filter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Recursive estimation of a hidden state. Correctly specified, its innovations are white — a live diagnostic.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De-smoothing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Reported marks smooth true returns and understate risk. An AR regression recovers theta and restores the volatility.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Learning the drift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drift is hard to learn: even twenty years of data leaves substantial weight on the prior.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12 · Module 12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12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Gaussian update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the $151.5M ± $3.3M nowcast and find the proxy noise level at which the weights equalize.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Kalman filter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Mis-set the assumed observation noise by a factor of four and document the innovation autocorrelation that betrays it.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De-smoothing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 theta = 0.8 and the 18% true volatility from a smoothed 6% mark series.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Learning the drift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2% prior on the drift; report the twenty-year data weight and watch the filter track a moving drift.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20261201–20261204 · same numbers in the notebook, the workbook, and the webapp.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nowcast = $151.5M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nowcast band = ±$3.3M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weight on prior = 0.69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Kalman innovations white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Filtering is how a committee turns stale marks and noisy signals into a single defensible number — with an honest error band. The same machinery that nowcasts a private valuation also exposes the smoothing that flatters reported risk.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Part IV: Risk, Robustness, and Equilibrium (Chapter 13)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12 — Filtering, Learning,
and Hidden States</dc:title>
  <dc:subject>PptxGenJS Presentation</dc:subject>
  <dc:creator>Samir Asaf</dc:creator>
  <cp:lastModifiedBy>Samir Asaf</cp:lastModifiedBy>
  <cp:revision>1</cp:revision>
  <dcterms:created xsi:type="dcterms:W3CDTF">2026-07-09T09:36:50Z</dcterms:created>
  <dcterms:modified xsi:type="dcterms:W3CDTF">2026-07-09T09:36:50Z</dcterms:modified>
</cp:coreProperties>
</file>