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IV · RISK, ROBUSTNESS, AND EQUILIBRIUM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 Measures, Ambiguity,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Robustness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13 · Module 13: The Risk Office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risk number should be — and why VaR is not it.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13.1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axioms a risk measure should satisfy and define coherence.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30428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13.2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30428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Value-at-Risk, compute it in Gaussian and Student-t models, and prove its failure of subadditivity by counterexample.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25526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13.3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25526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expected shortfall, prove its coherence via the Rockafellar–Uryasev representation, and compute it in closed form.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2062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13.4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20624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representation of coherent measures as worst-case expectations over scenario sets.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95604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13.5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495604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Backtest risk models by exception counting and state the limits of tail backtesting.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570585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13.6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570585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Incorporate ambiguity by taking worst-case risk over a set of models.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13 · Module 13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Measuring risk honestly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Coherence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axioms a risk number should satisfy. VaR fails one of them — subadditivity — so diversification can appear to increase risk.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two-bond conviction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bonds, each with tiny standalone VaR, combine to a portfolio VaR of 98 against a sum of -4. VaR is not coherent.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Expected shortfall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average loss beyond VaR. Coherent by the Rockafellar–Uryasev representation, whose minimum lands exactly at ES.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Robustness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loss distribution itself is uncertain, the worst-case ES over an ambiguity set is the number to ratify.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13 · Module 13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13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two-bond conviction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 the axioms panel the two-bond example and reproduce the (-4, 98) VaR violation; confirm ES passes.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VaR and 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the Meridian panel figures across confidence levels and locate the Rockafellar–Uryasev minimum.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Robustness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Sweep ES over an ambiguity box and find the smallest box for which October's loss falls inside.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Detection power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Understate true volatility by 15% and report how many years the exception test needs to reject at 95% power.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20261301–20261304 · same numbers in the notebook, the workbook, and the webapp.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VaR violates subadditivity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ES is subadditive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RU minimum equals ES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robust ES exceeds nominal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risk number is a governance instrument, and it must be coherent to be trusted. VaR fails the test its own users assume; expected shortfall passes it — and robustness is the discipline of admitting the model itself might be wrong.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Chapter 14: Equilibrium, Liquidity, and the Allocation of Capital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13 — Risk Measures, Ambiguity,
and Robustness</dc:title>
  <dc:subject>PptxGenJS Presentation</dc:subject>
  <dc:creator>Samir Asaf</dc:creator>
  <cp:lastModifiedBy>Samir Asaf</cp:lastModifiedBy>
  <cp:revision>1</cp:revision>
  <dcterms:created xsi:type="dcterms:W3CDTF">2026-07-09T09:44:37Z</dcterms:created>
  <dcterms:modified xsi:type="dcterms:W3CDTF">2026-07-09T09:44:37Z</dcterms:modified>
</cp:coreProperties>
</file>