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IV · RISK, ROBUSTNESS, AND EQUILIBRIUM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Equilibrium, Liquidity, and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Allocation of Capital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14 · Module 14: The Market Itself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committee adjourns — where the prices came from, answered at last.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 consumption-based state prices, the riskless rate, and the equity premium in a representative-agent equilibrium.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5054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5054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Reverse-engineer observed prices to the preferences that support them, and state the equity-premium puzzle.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45643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45643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the Kyle model of strategic informed trading and interpret the price-impact coefficient as market depth.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40740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40740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no-trade theorems and where trading volume actually comes from.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15721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515721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the margin-funding loss spiral and identify the regime change as feedback approaches one.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90702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14.6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90702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the loop: locate every agenda item within the integrated system the course has built.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14 · Module 14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Closing the loop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Equilibrium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Prices are outputs, not inputs. Chapter 1's market reverse-engineers to (gamma, beta) = (1.41, 1.026) — preferences that support its prices.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Kyle auction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informed trader moves price by lambda = 0.125 per unit of flow; market depth is 1/lambda = 8, and greed strictly cuts profit.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margin spiral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funding shock is amplified by 1/(1-k). As feedback approaches one, liquidity evaporates — a regime change, not a bad day.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capstone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Meridian agenda item is a configuration of the book's primitives, resolved by an identifiable subset of chapters.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14 · Module 14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14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prices come from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Reverse-engineer Chapter 1's market to (gamma, beta) = (1.41, 1.026) and read the premium the data demand.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Kyle auction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Reproduce lambda = 0.125 and the transfer table; verify that trading at twice the intensity strictly reduces profit.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margin spiral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feedback k at which a 2% shock produces a 5% realized loss.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capstone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Traverse the agenda panel and submit the one-page summary in your own words — the course's closing artifact.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20261401–20261404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gamma = 1.41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beta = 1.026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Kyle lambda = 0.125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market depth = 8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committee adjourns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book opened with a question — where do the prices come from? — and closes by answering it. The same state-price object that priced the collar in Chapter 4 is, in equilibrium, an output of the very optimization the middle chapters described. The system is one system.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course is complete. The Meridian agenda, resolved end to end.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14 — Equilibrium, Liquidity, and
the Allocation of Capital</dc:title>
  <dc:subject>PptxGenJS Presentation</dc:subject>
  <dc:creator>Samir Asaf</dc:creator>
  <cp:lastModifiedBy>Samir Asaf</cp:lastModifiedBy>
  <cp:revision>1</cp:revision>
  <dcterms:created xsi:type="dcterms:W3CDTF">2026-07-09T09:44:37Z</dcterms:created>
  <dcterms:modified xsi:type="dcterms:W3CDTF">2026-07-09T09:44:37Z</dcterms:modified>
</cp:coreProperties>
</file>