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Miniature Capital System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 · The Problem of Capital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smallest model in which two systems agree on every scalar reading yet differ in value. The architecture premium 5.5 is the value of a pathway the scalar cannot see.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The Miniature Capital System · Waterfall, premium curve, additivity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value 90 + path increment 10 + architecture premium 5.5 = 105.5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premium is (7.5−κ)⁺, dying at the minting cost κ*=7.5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independent pathways add: 6.5 = 5.5 + 1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A and System B tie on every scalar D⁰ reading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ch01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 — The Miniature Capital System</dc:title>
  <dc:subject>PptxGenJS Presentation</dc:subject>
  <dc:creator>Samir Asaf</dc:creator>
  <cp:lastModifiedBy>Samir Asaf</cp:lastModifiedBy>
  <cp:revision>1</cp:revision>
  <dcterms:created xsi:type="dcterms:W3CDTF">2026-07-09T14:10:57Z</dcterms:created>
  <dcterms:modified xsi:type="dcterms:W3CDTF">2026-07-09T14:10:57Z</dcterms:modified>
</cp:coreProperties>
</file>