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Aggregation Problem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 · The Problem of Capital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Cambridge reswitching example: the cost-minimizing technique is not monotone in the interest rate. A scalar ordering of capital fails.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The Aggregation Problem · Cost curves and reswitching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Technique A cheaper, then B, then A again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points at r = 50% and r = 100%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sign changes in the cost difference c_B − c_A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scalar orders the techniques across all rates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ch02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2 — The Aggregation Problem</dc:title>
  <dc:subject>PptxGenJS Presentation</dc:subject>
  <dc:creator>Samir Asaf</dc:creator>
  <cp:lastModifiedBy>Samir Asaf</cp:lastModifiedBy>
  <cp:revision>1</cp:revision>
  <dcterms:created xsi:type="dcterms:W3CDTF">2026-07-09T14:10:57Z</dcterms:created>
  <dcterms:modified xsi:type="dcterms:W3CDTF">2026-07-09T14:10:57Z</dcterms:modified>
</cp:coreProperties>
</file>