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5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Transformation Network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II · Transformation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signature network, founded. Four reachability strata from [Private]; the viability gap is exactly {[Securitized]} — reachable in law but not in grounded financing.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 — The Network Explorer · Strata, Kleene iterations, the gap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strata: engineer, lawyer, growth banker, credit banker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Viability gap = {[Securitized]}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Kleene bottom cap 12 &lt; cost 13 (not grounded)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Kleene top cap 14 ≥ cost (reachable optimistically)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ch05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5 — The Transformation Network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