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6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Algebra of Transformations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 · Transformation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matters. From (7,8) both orders of list and securitize are feasible but land on different states; from (5,8) only one order completes at all.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The Program Composer · Commutation failures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L-then-S → (8,3) vs S-then-L → (6,3)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square does not close: transformations do not commute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(5,8): domain asymmetry, only one order valid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Programs form a monoid, not an abelian group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ch06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6 — The Algebra of Transformations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