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7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Geometry of Transformation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 · Transformation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Distance before price. A cost gauge makes transformation a directed quasi-metric; ownership is a ratchet — cheap out, dear back.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The Geometer · The distance quasi-metric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7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Priv→Spon = 2, but Spon→Priv = 25 (the ratchet)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Priv→Sec = 14, Priv→List = 18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 spectrum {0, 2, 5, 14, 18}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Covenant pruning drops [Securitized] at radius 14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ch07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7 — The Geometry of Transformation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