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E0B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500" kern="0" dirty="0">
                <a:solidFill>
                  <a:srgbClr val="B488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7F4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Capital Formation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32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IV · Formation, Degeneration, Crisis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7373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9" name="Text 7"/>
          <p:cNvSpPr/>
          <p:nvPr/>
        </p:nvSpPr>
        <p:spPr>
          <a:xfrm>
            <a:off x="17373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𝒢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3317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6517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5661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Ξ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Theory of Capital · Companion Course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at a glance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822960" y="155448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F7F4E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1737360"/>
            <a:ext cx="9966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systems come from. Formation is four-dimensional production from the null system. Two jurisdictions, two formation-depth profiles.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12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laboratory module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11 — The Foundry · Founding ledger, greedy gap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◈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Rendered, with charts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8912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▤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48640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Excel formulas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95528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8388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▦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05256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Webapp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module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key result</a:t>
            </a:r>
            <a:endParaRPr lang="en-US" sz="3000" dirty="0"/>
          </a:p>
        </p:txBody>
      </p:sp>
      <p:pic>
        <p:nvPicPr>
          <p:cNvPr id="3" name="Image 0" descr="/home/claude/mtc/slidegen/charts/ch1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80160"/>
            <a:ext cx="7863840" cy="4718304"/>
          </a:xfrm>
          <a:prstGeom prst="rect">
            <a:avLst/>
          </a:prstGeom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pic>
      <p:sp>
        <p:nvSpPr>
          <p:cNvPr id="4" name="Text 1"/>
          <p:cNvSpPr/>
          <p:nvPr/>
        </p:nvSpPr>
        <p:spPr>
          <a:xfrm>
            <a:off x="822960" y="6135624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reproduced by the seeded engine — notebook, workbook, and webapp agree by construction.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module computes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1005840" y="1737360"/>
            <a:ext cx="100584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Jurisdiction A (laminar): depth 30, 0 approvals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Jurisdiction B (tangled): depth 90, 2 approvals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Greedy pays 1.4× the exact optimum on B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Gauged founding value = 45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822960" y="58521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1E7A3D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58521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ch11 · 8/8 PASS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931920" y="5852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checks accompany every laboratory report.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Chapter 11 — Capital Formation</dc:title>
  <dc:subject>PptxGenJS Presentation</dc:subject>
  <dc:creator>Samir Asaf</dc:creator>
  <cp:lastModifiedBy>Samir Asaf</cp:lastModifiedBy>
  <cp:revision>1</cp:revision>
  <dcterms:created xsi:type="dcterms:W3CDTF">2026-07-09T14:10:58Z</dcterms:created>
  <dcterms:modified xsi:type="dcterms:W3CDTF">2026-07-09T14:10:58Z</dcterms:modified>
</cp:coreProperties>
</file>