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Measurement &amp; Degeneration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IV · Formation, Degeneration, Crisis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Seeing the quadruple and watching it die. A capital system can die structurally while every scalar the accounts report stays green.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12 — The Observatory · The degeneration dashboard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1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Coverage holds ~2.1 through five quarters of collapse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Cliffs to 0.8 only at the shock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map dies one period before the money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Channels: meta, architectural, informational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ch12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12 — Measurement &amp; Degeneration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