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E0B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5544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500" kern="0" dirty="0">
                <a:solidFill>
                  <a:srgbClr val="B488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13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822960" y="20116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7F4E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Crisis: Coupled Networks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822960" y="35661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A832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IV · Formation, Degeneration, Crisis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8229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4173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7373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9" name="Text 7"/>
          <p:cNvSpPr/>
          <p:nvPr/>
        </p:nvSpPr>
        <p:spPr>
          <a:xfrm>
            <a:off x="17373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𝒢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23317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26517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2" name="Text 10"/>
          <p:cNvSpPr/>
          <p:nvPr/>
        </p:nvSpPr>
        <p:spPr>
          <a:xfrm>
            <a:off x="26517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2461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5661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5" name="Text 13"/>
          <p:cNvSpPr/>
          <p:nvPr/>
        </p:nvSpPr>
        <p:spPr>
          <a:xfrm>
            <a:off x="35661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Ξ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22960" y="61264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Theory of Capital · Companion Course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Chapter at a glance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822960" y="1554480"/>
            <a:ext cx="10515600" cy="1828800"/>
          </a:xfrm>
          <a:prstGeom prst="roundRect">
            <a:avLst>
              <a:gd name="adj" fmla="val 5000"/>
            </a:avLst>
          </a:prstGeom>
          <a:solidFill>
            <a:srgbClr val="F7F4E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97280" y="1737360"/>
            <a:ext cx="9966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networks, one fire. Shortfalls force sales; sales load routes and mark neighbors; the coupled system clears at a fixed point — orderly or spiral.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37490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A12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laboratory module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42519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13 — The Fire Bench · Coupled clearing, the route book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2296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5156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◈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92024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Rendered, with charts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38912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1772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▤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548640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Excel formulas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95528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18388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▦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905256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Webapp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module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key result</a:t>
            </a:r>
            <a:endParaRPr lang="en-US" sz="3000" dirty="0"/>
          </a:p>
        </p:txBody>
      </p:sp>
      <p:pic>
        <p:nvPicPr>
          <p:cNvPr id="3" name="Image 0" descr="/home/claude/mtc/slidegen/charts/ch1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8840" y="1280160"/>
            <a:ext cx="7863840" cy="4718304"/>
          </a:xfrm>
          <a:prstGeom prst="rect">
            <a:avLst/>
          </a:prstGeom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pic>
      <p:sp>
        <p:nvSpPr>
          <p:cNvPr id="4" name="Text 1"/>
          <p:cNvSpPr/>
          <p:nvPr/>
        </p:nvSpPr>
        <p:spPr>
          <a:xfrm>
            <a:off x="822960" y="6135624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number reproduced by the seeded engine — notebook, workbook, and webapp agree by construction.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the module computes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1005840" y="1737360"/>
            <a:ext cx="100584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P(s)=max(12−5s,1); forced when 2+P(s)−9&lt;0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{A}: S⁻={A} (orderly), price 7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all: S⁺={A,B,C} (spiral), price 1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Gap {B,C}; tolerated-failure count = 1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822960" y="5852160"/>
            <a:ext cx="2926080" cy="640080"/>
          </a:xfrm>
          <a:prstGeom prst="roundRect">
            <a:avLst>
              <a:gd name="adj" fmla="val 50000"/>
            </a:avLst>
          </a:prstGeom>
          <a:solidFill>
            <a:srgbClr val="1E7A3D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585216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ch13 · 8/8 PASS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931920" y="58521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 checks accompany every laboratory report.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MTC Chapter 13 — Crisis: Coupled Networks</dc:title>
  <dc:subject>PptxGenJS Presentation</dc:subject>
  <dc:creator>Samir Asaf</dc:creator>
  <cp:lastModifiedBy>Samir Asaf</cp:lastModifiedBy>
  <cp:revision>1</cp:revision>
  <dcterms:created xsi:type="dcterms:W3CDTF">2026-07-09T14:10:58Z</dcterms:created>
  <dcterms:modified xsi:type="dcterms:W3CDTF">2026-07-09T14:10:58Z</dcterms:modified>
</cp:coreProperties>
</file>