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E0B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55448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500" kern="0" dirty="0">
                <a:solidFill>
                  <a:srgbClr val="B488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822960" y="2011680"/>
            <a:ext cx="10515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7F4E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Institutions &amp; the Design of Gates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822960" y="3566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A832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 V · Institutions, Markets, Equilibrium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8229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7373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9" name="Text 7"/>
          <p:cNvSpPr/>
          <p:nvPr/>
        </p:nvSpPr>
        <p:spPr>
          <a:xfrm>
            <a:off x="17373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𝒢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23317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6517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2" name="Text 10"/>
          <p:cNvSpPr/>
          <p:nvPr/>
        </p:nvSpPr>
        <p:spPr>
          <a:xfrm>
            <a:off x="26517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246120" y="4480560"/>
            <a:ext cx="365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7F4ED"/>
                </a:solidFill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566160" y="4480560"/>
            <a:ext cx="640080" cy="640080"/>
          </a:xfrm>
          <a:prstGeom prst="roundRect">
            <a:avLst>
              <a:gd name="adj" fmla="val 11429"/>
            </a:avLst>
          </a:prstGeom>
          <a:solidFill>
            <a:srgbClr val="B4884A"/>
          </a:solidFill>
          <a:ln/>
        </p:spPr>
      </p:sp>
      <p:sp>
        <p:nvSpPr>
          <p:cNvPr id="15" name="Text 13"/>
          <p:cNvSpPr/>
          <p:nvPr/>
        </p:nvSpPr>
        <p:spPr>
          <a:xfrm>
            <a:off x="3566160" y="44805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Ξ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822960" y="61264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Theory of Capital · Companion Course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Chapter at a glance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822960" y="1554480"/>
            <a:ext cx="10515600" cy="1828800"/>
          </a:xfrm>
          <a:prstGeom prst="roundRect">
            <a:avLst>
              <a:gd name="adj" fmla="val 5000"/>
            </a:avLst>
          </a:prstGeom>
          <a:solidFill>
            <a:srgbClr val="F7F4E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097280" y="1737360"/>
            <a:ext cx="996696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Institutions are gate-writers. Where to place a gate, whether to toll the interior, how to price the last resort — the whole book becomes a design problem.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374904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7A12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laboratory module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4251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14 — The Designer's Desk · Optimal gate, Bagehot band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◈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192024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Rendered, with charts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38912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1772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▤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48640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Workbook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Excel formulas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7955280" y="5029200"/>
            <a:ext cx="338328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E3D9C8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183880" y="521208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B4884A"/>
                </a:solidFill>
              </a:rPr>
              <a:t>▦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9052560" y="5212080"/>
            <a:ext cx="21031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E0B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Webapp</a:t>
            </a:r>
            <a:endParaRPr lang="en-US" sz="1500" dirty="0"/>
          </a:p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Interactive module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key result</a:t>
            </a:r>
            <a:endParaRPr lang="en-US" sz="3000" dirty="0"/>
          </a:p>
        </p:txBody>
      </p:sp>
      <p:pic>
        <p:nvPicPr>
          <p:cNvPr id="3" name="Image 0" descr="/home/claude/mtc/slidegen/charts/ch1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80160"/>
            <a:ext cx="7863840" cy="4718304"/>
          </a:xfrm>
          <a:prstGeom prst="rect">
            <a:avLst/>
          </a:prstGeom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pic>
      <p:sp>
        <p:nvSpPr>
          <p:cNvPr id="4" name="Text 1"/>
          <p:cNvSpPr/>
          <p:nvPr/>
        </p:nvSpPr>
        <p:spPr>
          <a:xfrm>
            <a:off x="822960" y="6135624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number reproduced by the seeded engine — notebook, workbook, and webapp agree by construction.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548640"/>
            <a:ext cx="10515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4E0B1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the module computes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1005840" y="1737360"/>
            <a:ext cx="10058400" cy="3840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Optimal gate θ* balances screening benefit vs pressure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Neutrality: optimal burdens sit at the boundary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interior toll is deadweight (absent congestion)</a:t>
            </a:r>
            <a:endParaRPr lang="en-US" sz="1900" dirty="0"/>
          </a:p>
          <a:p>
            <a:pPr marL="342900" indent="-342900">
              <a:spcAft>
                <a:spcPts val="1400"/>
              </a:spcAft>
              <a:buSzPct val="100000"/>
              <a:buChar char="•"/>
            </a:pPr>
            <a:r>
              <a:rPr lang="en-US" sz="1900" dirty="0">
                <a:solidFill>
                  <a:srgbClr val="24101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Bagehot band prices the last resort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822960" y="58521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1E7A3D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5852160"/>
            <a:ext cx="2926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ch14 · 8/8 PASS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3931920" y="585216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6B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 checks accompany every laboratory report.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MTC Chapter 14 — Institutions &amp; the Design of Gates</dc:title>
  <dc:subject>PptxGenJS Presentation</dc:subject>
  <dc:creator>Samir Asaf</dc:creator>
  <cp:lastModifiedBy>Samir Asaf</cp:lastModifiedBy>
  <cp:revision>1</cp:revision>
  <dcterms:created xsi:type="dcterms:W3CDTF">2026-07-09T14:10:58Z</dcterms:created>
  <dcterms:modified xsi:type="dcterms:W3CDTF">2026-07-09T14:10:58Z</dcterms:modified>
</cp:coreProperties>
</file>