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16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Equilibrium &amp; the Frontier Registry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V · Institutions, Markets, Equilibrium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map nobody owns. Architectures compete with twin equilibria — thin maps and thick maps. The dynamic frontier: fractals, chaos, regime-switching, punctuation.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The Cartographer's Commons · The dynamic frontier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1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dimension d_f = log 3/log 2 ≈ 1.585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Pruned to d_f = 1.000 after gate-tightening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Logistic map period-doubles into chaos (λ&gt;0)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Coordination gap opens for n=4 at R/F &gt; 0.25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ch16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16 — Equilibrium &amp; the Frontier Registry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